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27CC2-BF53-4883-9941-3B08E57E5BE8}" v="2" dt="2018-12-09T15:24:54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ud Henry" userId="7ed122b8dc89b94c" providerId="LiveId" clId="{97C34109-EF81-4091-B033-082F3D00E13B}"/>
    <pc:docChg chg="modSld">
      <pc:chgData name="Renaud Henry" userId="7ed122b8dc89b94c" providerId="LiveId" clId="{97C34109-EF81-4091-B033-082F3D00E13B}" dt="2018-12-09T15:25:09.329" v="39" actId="20577"/>
      <pc:docMkLst>
        <pc:docMk/>
      </pc:docMkLst>
      <pc:sldChg chg="addSp modSp">
        <pc:chgData name="Renaud Henry" userId="7ed122b8dc89b94c" providerId="LiveId" clId="{97C34109-EF81-4091-B033-082F3D00E13B}" dt="2018-12-09T15:25:09.329" v="39" actId="20577"/>
        <pc:sldMkLst>
          <pc:docMk/>
          <pc:sldMk cId="396718148" sldId="265"/>
        </pc:sldMkLst>
        <pc:spChg chg="add mod">
          <ac:chgData name="Renaud Henry" userId="7ed122b8dc89b94c" providerId="LiveId" clId="{97C34109-EF81-4091-B033-082F3D00E13B}" dt="2018-12-09T15:24:45.190" v="31" actId="1076"/>
          <ac:spMkLst>
            <pc:docMk/>
            <pc:sldMk cId="396718148" sldId="265"/>
            <ac:spMk id="3" creationId="{C57B6A41-A2A3-4002-BAA3-8D640119D9B3}"/>
          </ac:spMkLst>
        </pc:spChg>
        <pc:spChg chg="mod">
          <ac:chgData name="Renaud Henry" userId="7ed122b8dc89b94c" providerId="LiveId" clId="{97C34109-EF81-4091-B033-082F3D00E13B}" dt="2018-12-09T15:25:03.950" v="37" actId="1076"/>
          <ac:spMkLst>
            <pc:docMk/>
            <pc:sldMk cId="396718148" sldId="265"/>
            <ac:spMk id="6" creationId="{A8D47330-96E9-4A4A-9978-86F429F2A56A}"/>
          </ac:spMkLst>
        </pc:spChg>
        <pc:spChg chg="mod">
          <ac:chgData name="Renaud Henry" userId="7ed122b8dc89b94c" providerId="LiveId" clId="{97C34109-EF81-4091-B033-082F3D00E13B}" dt="2018-12-09T15:24:37.487" v="29" actId="14100"/>
          <ac:spMkLst>
            <pc:docMk/>
            <pc:sldMk cId="396718148" sldId="265"/>
            <ac:spMk id="9" creationId="{B702887A-73AE-4B9C-9F97-633AEB235F8E}"/>
          </ac:spMkLst>
        </pc:spChg>
        <pc:spChg chg="mod">
          <ac:chgData name="Renaud Henry" userId="7ed122b8dc89b94c" providerId="LiveId" clId="{97C34109-EF81-4091-B033-082F3D00E13B}" dt="2018-12-09T15:25:06.223" v="38" actId="14100"/>
          <ac:spMkLst>
            <pc:docMk/>
            <pc:sldMk cId="396718148" sldId="265"/>
            <ac:spMk id="10" creationId="{3BD8DE24-337F-4ADC-9F7D-DC86B4A64EE1}"/>
          </ac:spMkLst>
        </pc:spChg>
        <pc:spChg chg="mod">
          <ac:chgData name="Renaud Henry" userId="7ed122b8dc89b94c" providerId="LiveId" clId="{97C34109-EF81-4091-B033-082F3D00E13B}" dt="2018-12-09T15:24:43.310" v="30" actId="14100"/>
          <ac:spMkLst>
            <pc:docMk/>
            <pc:sldMk cId="396718148" sldId="265"/>
            <ac:spMk id="11" creationId="{36ADB9F9-9544-4FC6-81CE-61E401607994}"/>
          </ac:spMkLst>
        </pc:spChg>
        <pc:spChg chg="mod">
          <ac:chgData name="Renaud Henry" userId="7ed122b8dc89b94c" providerId="LiveId" clId="{97C34109-EF81-4091-B033-082F3D00E13B}" dt="2018-12-09T15:24:47.415" v="32" actId="1076"/>
          <ac:spMkLst>
            <pc:docMk/>
            <pc:sldMk cId="396718148" sldId="265"/>
            <ac:spMk id="12" creationId="{8F7FCD40-331C-4392-A486-5F94B500E618}"/>
          </ac:spMkLst>
        </pc:spChg>
        <pc:spChg chg="add mod">
          <ac:chgData name="Renaud Henry" userId="7ed122b8dc89b94c" providerId="LiveId" clId="{97C34109-EF81-4091-B033-082F3D00E13B}" dt="2018-12-09T15:25:09.329" v="39" actId="20577"/>
          <ac:spMkLst>
            <pc:docMk/>
            <pc:sldMk cId="396718148" sldId="265"/>
            <ac:spMk id="13" creationId="{8E46053B-F80E-4288-809F-29A823F0623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A1AC8-87E7-44E1-B860-F5A48AA054D1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37075BA-17C9-4C5E-98A3-9D21803A6FDF}">
      <dgm:prSet phldrT="[Texte]"/>
      <dgm:spPr/>
      <dgm:t>
        <a:bodyPr/>
        <a:lstStyle/>
        <a:p>
          <a:r>
            <a:rPr lang="fr-FR" dirty="0"/>
            <a:t>1</a:t>
          </a:r>
        </a:p>
      </dgm:t>
    </dgm:pt>
    <dgm:pt modelId="{1413F15D-E147-4938-AF5F-F3608C323BA9}" type="parTrans" cxnId="{7A22CE51-7459-4BF1-8B4A-D39FD47E456A}">
      <dgm:prSet/>
      <dgm:spPr/>
      <dgm:t>
        <a:bodyPr/>
        <a:lstStyle/>
        <a:p>
          <a:endParaRPr lang="fr-FR"/>
        </a:p>
      </dgm:t>
    </dgm:pt>
    <dgm:pt modelId="{F52F6359-0D20-48E1-A6E3-ED49ADDA81F7}" type="sibTrans" cxnId="{7A22CE51-7459-4BF1-8B4A-D39FD47E456A}">
      <dgm:prSet/>
      <dgm:spPr/>
      <dgm:t>
        <a:bodyPr/>
        <a:lstStyle/>
        <a:p>
          <a:endParaRPr lang="fr-FR"/>
        </a:p>
      </dgm:t>
    </dgm:pt>
    <dgm:pt modelId="{73654893-7196-4330-A249-F4EE2608F90A}">
      <dgm:prSet phldrT="[Texte]"/>
      <dgm:spPr/>
      <dgm:t>
        <a:bodyPr/>
        <a:lstStyle/>
        <a:p>
          <a:r>
            <a:rPr lang="fr-FR" dirty="0"/>
            <a:t>Importer les données</a:t>
          </a:r>
        </a:p>
      </dgm:t>
    </dgm:pt>
    <dgm:pt modelId="{6FD95218-A292-441C-9F7A-3949D7427955}" type="parTrans" cxnId="{6070DD6F-FFA8-4804-8919-E34B49B187B0}">
      <dgm:prSet/>
      <dgm:spPr/>
      <dgm:t>
        <a:bodyPr/>
        <a:lstStyle/>
        <a:p>
          <a:endParaRPr lang="fr-FR"/>
        </a:p>
      </dgm:t>
    </dgm:pt>
    <dgm:pt modelId="{28D6A699-81F9-4496-BF7C-32CD8A535BD4}" type="sibTrans" cxnId="{6070DD6F-FFA8-4804-8919-E34B49B187B0}">
      <dgm:prSet/>
      <dgm:spPr/>
      <dgm:t>
        <a:bodyPr/>
        <a:lstStyle/>
        <a:p>
          <a:endParaRPr lang="fr-FR"/>
        </a:p>
      </dgm:t>
    </dgm:pt>
    <dgm:pt modelId="{FA956EAB-7381-4938-B125-A295DAD224B7}">
      <dgm:prSet phldrT="[Texte]"/>
      <dgm:spPr/>
      <dgm:t>
        <a:bodyPr/>
        <a:lstStyle/>
        <a:p>
          <a:r>
            <a:rPr lang="fr-FR" dirty="0"/>
            <a:t>2</a:t>
          </a:r>
        </a:p>
      </dgm:t>
    </dgm:pt>
    <dgm:pt modelId="{6965C695-0ABB-42A5-A76B-195D01C8B9EE}" type="parTrans" cxnId="{B3D19007-BAE1-4965-8F6B-DEDA5354D805}">
      <dgm:prSet/>
      <dgm:spPr/>
      <dgm:t>
        <a:bodyPr/>
        <a:lstStyle/>
        <a:p>
          <a:endParaRPr lang="fr-FR"/>
        </a:p>
      </dgm:t>
    </dgm:pt>
    <dgm:pt modelId="{6D4AB960-957C-46F6-97CE-562B68C3582C}" type="sibTrans" cxnId="{B3D19007-BAE1-4965-8F6B-DEDA5354D805}">
      <dgm:prSet/>
      <dgm:spPr/>
      <dgm:t>
        <a:bodyPr/>
        <a:lstStyle/>
        <a:p>
          <a:endParaRPr lang="fr-FR"/>
        </a:p>
      </dgm:t>
    </dgm:pt>
    <dgm:pt modelId="{8A2C9C6B-5970-477A-8A1F-715D1C0AC21A}">
      <dgm:prSet phldrT="[Texte]"/>
      <dgm:spPr/>
      <dgm:t>
        <a:bodyPr/>
        <a:lstStyle/>
        <a:p>
          <a:r>
            <a:rPr lang="fr-FR" dirty="0"/>
            <a:t>Configurer la ventilation de la TVA</a:t>
          </a:r>
        </a:p>
      </dgm:t>
    </dgm:pt>
    <dgm:pt modelId="{2D3BCBAD-19AE-499B-B4E4-9DA61BCEA06C}" type="parTrans" cxnId="{C2DB678E-4A3B-4786-A038-4580AAEBC475}">
      <dgm:prSet/>
      <dgm:spPr/>
      <dgm:t>
        <a:bodyPr/>
        <a:lstStyle/>
        <a:p>
          <a:endParaRPr lang="fr-FR"/>
        </a:p>
      </dgm:t>
    </dgm:pt>
    <dgm:pt modelId="{3FCD2B54-24CB-4014-B000-AB1A21DCE1A0}" type="sibTrans" cxnId="{C2DB678E-4A3B-4786-A038-4580AAEBC475}">
      <dgm:prSet/>
      <dgm:spPr/>
      <dgm:t>
        <a:bodyPr/>
        <a:lstStyle/>
        <a:p>
          <a:endParaRPr lang="fr-FR"/>
        </a:p>
      </dgm:t>
    </dgm:pt>
    <dgm:pt modelId="{7CD40E3D-D9DC-4681-8447-C78DF38F588E}">
      <dgm:prSet phldrT="[Texte]"/>
      <dgm:spPr/>
      <dgm:t>
        <a:bodyPr/>
        <a:lstStyle/>
        <a:p>
          <a:r>
            <a:rPr lang="fr-FR" dirty="0"/>
            <a:t>3</a:t>
          </a:r>
        </a:p>
      </dgm:t>
    </dgm:pt>
    <dgm:pt modelId="{67CE30E1-5D3F-486E-81DD-0D7BA48249C1}" type="parTrans" cxnId="{915C1779-8047-4EE6-AAED-ACCB8268C0FC}">
      <dgm:prSet/>
      <dgm:spPr/>
      <dgm:t>
        <a:bodyPr/>
        <a:lstStyle/>
        <a:p>
          <a:endParaRPr lang="fr-FR"/>
        </a:p>
      </dgm:t>
    </dgm:pt>
    <dgm:pt modelId="{CDB8EA0E-7980-42A1-A664-BD3A8E126946}" type="sibTrans" cxnId="{915C1779-8047-4EE6-AAED-ACCB8268C0FC}">
      <dgm:prSet/>
      <dgm:spPr/>
      <dgm:t>
        <a:bodyPr/>
        <a:lstStyle/>
        <a:p>
          <a:endParaRPr lang="fr-FR"/>
        </a:p>
      </dgm:t>
    </dgm:pt>
    <dgm:pt modelId="{0ECDA1A8-AF39-464F-8D2D-30588BCEC3E8}">
      <dgm:prSet phldrT="[Texte]"/>
      <dgm:spPr/>
      <dgm:t>
        <a:bodyPr/>
        <a:lstStyle/>
        <a:p>
          <a:r>
            <a:rPr lang="fr-FR" dirty="0"/>
            <a:t>Analyser le résultat</a:t>
          </a:r>
        </a:p>
      </dgm:t>
    </dgm:pt>
    <dgm:pt modelId="{7391C2A9-1BFB-4D7C-BA26-479CC56AA1E3}" type="parTrans" cxnId="{3E44B605-2F14-4711-9E4A-AFC5DBC13925}">
      <dgm:prSet/>
      <dgm:spPr/>
      <dgm:t>
        <a:bodyPr/>
        <a:lstStyle/>
        <a:p>
          <a:endParaRPr lang="fr-FR"/>
        </a:p>
      </dgm:t>
    </dgm:pt>
    <dgm:pt modelId="{7F7C557E-BBA0-4CEC-82D3-74A5B1A4BDFA}" type="sibTrans" cxnId="{3E44B605-2F14-4711-9E4A-AFC5DBC13925}">
      <dgm:prSet/>
      <dgm:spPr/>
      <dgm:t>
        <a:bodyPr/>
        <a:lstStyle/>
        <a:p>
          <a:endParaRPr lang="fr-FR"/>
        </a:p>
      </dgm:t>
    </dgm:pt>
    <dgm:pt modelId="{9C8C29FA-7188-49AD-9D6B-DB270905F258}">
      <dgm:prSet phldrT="[Texte]"/>
      <dgm:spPr/>
      <dgm:t>
        <a:bodyPr/>
        <a:lstStyle/>
        <a:p>
          <a:r>
            <a:rPr lang="fr-FR" dirty="0"/>
            <a:t>4</a:t>
          </a:r>
        </a:p>
      </dgm:t>
    </dgm:pt>
    <dgm:pt modelId="{6CFABA60-7134-48A8-AD5D-F056AB0E1184}" type="parTrans" cxnId="{D69E3A85-81CD-46BB-850F-679AB5A02ACA}">
      <dgm:prSet/>
      <dgm:spPr/>
      <dgm:t>
        <a:bodyPr/>
        <a:lstStyle/>
        <a:p>
          <a:endParaRPr lang="fr-FR"/>
        </a:p>
      </dgm:t>
    </dgm:pt>
    <dgm:pt modelId="{02610B9F-EB53-4B83-87A9-E78D4A6F0C36}" type="sibTrans" cxnId="{D69E3A85-81CD-46BB-850F-679AB5A02ACA}">
      <dgm:prSet/>
      <dgm:spPr/>
      <dgm:t>
        <a:bodyPr/>
        <a:lstStyle/>
        <a:p>
          <a:endParaRPr lang="fr-FR"/>
        </a:p>
      </dgm:t>
    </dgm:pt>
    <dgm:pt modelId="{6533AB1A-93EF-4F00-A4BC-70555288642A}">
      <dgm:prSet phldrT="[Texte]"/>
      <dgm:spPr/>
      <dgm:t>
        <a:bodyPr/>
        <a:lstStyle/>
        <a:p>
          <a:r>
            <a:rPr lang="fr-FR" dirty="0"/>
            <a:t>Exporter les données (txt, xml, …)</a:t>
          </a:r>
        </a:p>
      </dgm:t>
    </dgm:pt>
    <dgm:pt modelId="{1E33081F-5227-42E6-8D11-88ADC41EA707}" type="parTrans" cxnId="{09819C7B-1628-43B6-8482-868CBB9BF6E7}">
      <dgm:prSet/>
      <dgm:spPr/>
      <dgm:t>
        <a:bodyPr/>
        <a:lstStyle/>
        <a:p>
          <a:endParaRPr lang="fr-FR"/>
        </a:p>
      </dgm:t>
    </dgm:pt>
    <dgm:pt modelId="{EE86BE2C-98B4-459C-B4F6-FE7CFF6411A9}" type="sibTrans" cxnId="{09819C7B-1628-43B6-8482-868CBB9BF6E7}">
      <dgm:prSet/>
      <dgm:spPr/>
      <dgm:t>
        <a:bodyPr/>
        <a:lstStyle/>
        <a:p>
          <a:endParaRPr lang="fr-FR"/>
        </a:p>
      </dgm:t>
    </dgm:pt>
    <dgm:pt modelId="{6FDA1B68-41CD-4964-ABEE-75B3FE154818}" type="pres">
      <dgm:prSet presAssocID="{362A1AC8-87E7-44E1-B860-F5A48AA054D1}" presName="linearFlow" presStyleCnt="0">
        <dgm:presLayoutVars>
          <dgm:dir/>
          <dgm:animLvl val="lvl"/>
          <dgm:resizeHandles val="exact"/>
        </dgm:presLayoutVars>
      </dgm:prSet>
      <dgm:spPr/>
    </dgm:pt>
    <dgm:pt modelId="{A222CB5B-81AD-4966-A542-49321099F827}" type="pres">
      <dgm:prSet presAssocID="{437075BA-17C9-4C5E-98A3-9D21803A6FDF}" presName="composite" presStyleCnt="0"/>
      <dgm:spPr/>
    </dgm:pt>
    <dgm:pt modelId="{3517AD70-9E0B-4ABF-9645-C69E09FB92BE}" type="pres">
      <dgm:prSet presAssocID="{437075BA-17C9-4C5E-98A3-9D21803A6FDF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FC459D8-00C6-4586-BAB2-8C3B83D065B4}" type="pres">
      <dgm:prSet presAssocID="{437075BA-17C9-4C5E-98A3-9D21803A6FDF}" presName="descendantText" presStyleLbl="alignAcc1" presStyleIdx="0" presStyleCnt="4">
        <dgm:presLayoutVars>
          <dgm:bulletEnabled val="1"/>
        </dgm:presLayoutVars>
      </dgm:prSet>
      <dgm:spPr/>
    </dgm:pt>
    <dgm:pt modelId="{905D50EC-8D39-47DD-AA2B-137B200A318A}" type="pres">
      <dgm:prSet presAssocID="{F52F6359-0D20-48E1-A6E3-ED49ADDA81F7}" presName="sp" presStyleCnt="0"/>
      <dgm:spPr/>
    </dgm:pt>
    <dgm:pt modelId="{5F74EC82-170B-4528-B047-648C0A332AB5}" type="pres">
      <dgm:prSet presAssocID="{FA956EAB-7381-4938-B125-A295DAD224B7}" presName="composite" presStyleCnt="0"/>
      <dgm:spPr/>
    </dgm:pt>
    <dgm:pt modelId="{E827CA60-2DA5-4454-80CD-3BD859D40189}" type="pres">
      <dgm:prSet presAssocID="{FA956EAB-7381-4938-B125-A295DAD224B7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A760C66-3802-4887-8EDB-5477CC36FC7B}" type="pres">
      <dgm:prSet presAssocID="{FA956EAB-7381-4938-B125-A295DAD224B7}" presName="descendantText" presStyleLbl="alignAcc1" presStyleIdx="1" presStyleCnt="4">
        <dgm:presLayoutVars>
          <dgm:bulletEnabled val="1"/>
        </dgm:presLayoutVars>
      </dgm:prSet>
      <dgm:spPr/>
    </dgm:pt>
    <dgm:pt modelId="{4793B031-489E-4D0E-9E3B-5A7755BDAE3E}" type="pres">
      <dgm:prSet presAssocID="{6D4AB960-957C-46F6-97CE-562B68C3582C}" presName="sp" presStyleCnt="0"/>
      <dgm:spPr/>
    </dgm:pt>
    <dgm:pt modelId="{1F43F440-9CF9-4BBE-ACE6-9FCEBF78F0D8}" type="pres">
      <dgm:prSet presAssocID="{7CD40E3D-D9DC-4681-8447-C78DF38F588E}" presName="composite" presStyleCnt="0"/>
      <dgm:spPr/>
    </dgm:pt>
    <dgm:pt modelId="{EC78BC30-44C1-4A84-AE9E-1B57D2D2C3AC}" type="pres">
      <dgm:prSet presAssocID="{7CD40E3D-D9DC-4681-8447-C78DF38F588E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61DA58FE-49F7-4594-9C6C-0D76B181EDE5}" type="pres">
      <dgm:prSet presAssocID="{7CD40E3D-D9DC-4681-8447-C78DF38F588E}" presName="descendantText" presStyleLbl="alignAcc1" presStyleIdx="2" presStyleCnt="4">
        <dgm:presLayoutVars>
          <dgm:bulletEnabled val="1"/>
        </dgm:presLayoutVars>
      </dgm:prSet>
      <dgm:spPr/>
    </dgm:pt>
    <dgm:pt modelId="{8BC79473-9FE5-4C6F-816C-17A6C10BF560}" type="pres">
      <dgm:prSet presAssocID="{CDB8EA0E-7980-42A1-A664-BD3A8E126946}" presName="sp" presStyleCnt="0"/>
      <dgm:spPr/>
    </dgm:pt>
    <dgm:pt modelId="{83A731CD-1745-4EDD-846D-06779C363C8E}" type="pres">
      <dgm:prSet presAssocID="{9C8C29FA-7188-49AD-9D6B-DB270905F258}" presName="composite" presStyleCnt="0"/>
      <dgm:spPr/>
    </dgm:pt>
    <dgm:pt modelId="{7F687ACA-D3FE-45F8-901D-7747C640612D}" type="pres">
      <dgm:prSet presAssocID="{9C8C29FA-7188-49AD-9D6B-DB270905F258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2CAED43-29D5-48F8-A49E-B0A24F266BD7}" type="pres">
      <dgm:prSet presAssocID="{9C8C29FA-7188-49AD-9D6B-DB270905F258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AB5A905-B2AD-4B95-B83B-C3C936BE4135}" type="presOf" srcId="{9C8C29FA-7188-49AD-9D6B-DB270905F258}" destId="{7F687ACA-D3FE-45F8-901D-7747C640612D}" srcOrd="0" destOrd="0" presId="urn:microsoft.com/office/officeart/2005/8/layout/chevron2"/>
    <dgm:cxn modelId="{3E44B605-2F14-4711-9E4A-AFC5DBC13925}" srcId="{7CD40E3D-D9DC-4681-8447-C78DF38F588E}" destId="{0ECDA1A8-AF39-464F-8D2D-30588BCEC3E8}" srcOrd="0" destOrd="0" parTransId="{7391C2A9-1BFB-4D7C-BA26-479CC56AA1E3}" sibTransId="{7F7C557E-BBA0-4CEC-82D3-74A5B1A4BDFA}"/>
    <dgm:cxn modelId="{B3D19007-BAE1-4965-8F6B-DEDA5354D805}" srcId="{362A1AC8-87E7-44E1-B860-F5A48AA054D1}" destId="{FA956EAB-7381-4938-B125-A295DAD224B7}" srcOrd="1" destOrd="0" parTransId="{6965C695-0ABB-42A5-A76B-195D01C8B9EE}" sibTransId="{6D4AB960-957C-46F6-97CE-562B68C3582C}"/>
    <dgm:cxn modelId="{20CC2F62-45CD-46C6-A5D1-7E4B55281167}" type="presOf" srcId="{73654893-7196-4330-A249-F4EE2608F90A}" destId="{5FC459D8-00C6-4586-BAB2-8C3B83D065B4}" srcOrd="0" destOrd="0" presId="urn:microsoft.com/office/officeart/2005/8/layout/chevron2"/>
    <dgm:cxn modelId="{E91CCC6F-6D6E-42A6-A583-2FCD10D3630A}" type="presOf" srcId="{8A2C9C6B-5970-477A-8A1F-715D1C0AC21A}" destId="{BA760C66-3802-4887-8EDB-5477CC36FC7B}" srcOrd="0" destOrd="0" presId="urn:microsoft.com/office/officeart/2005/8/layout/chevron2"/>
    <dgm:cxn modelId="{6070DD6F-FFA8-4804-8919-E34B49B187B0}" srcId="{437075BA-17C9-4C5E-98A3-9D21803A6FDF}" destId="{73654893-7196-4330-A249-F4EE2608F90A}" srcOrd="0" destOrd="0" parTransId="{6FD95218-A292-441C-9F7A-3949D7427955}" sibTransId="{28D6A699-81F9-4496-BF7C-32CD8A535BD4}"/>
    <dgm:cxn modelId="{7A22CE51-7459-4BF1-8B4A-D39FD47E456A}" srcId="{362A1AC8-87E7-44E1-B860-F5A48AA054D1}" destId="{437075BA-17C9-4C5E-98A3-9D21803A6FDF}" srcOrd="0" destOrd="0" parTransId="{1413F15D-E147-4938-AF5F-F3608C323BA9}" sibTransId="{F52F6359-0D20-48E1-A6E3-ED49ADDA81F7}"/>
    <dgm:cxn modelId="{915C1779-8047-4EE6-AAED-ACCB8268C0FC}" srcId="{362A1AC8-87E7-44E1-B860-F5A48AA054D1}" destId="{7CD40E3D-D9DC-4681-8447-C78DF38F588E}" srcOrd="2" destOrd="0" parTransId="{67CE30E1-5D3F-486E-81DD-0D7BA48249C1}" sibTransId="{CDB8EA0E-7980-42A1-A664-BD3A8E126946}"/>
    <dgm:cxn modelId="{09819C7B-1628-43B6-8482-868CBB9BF6E7}" srcId="{9C8C29FA-7188-49AD-9D6B-DB270905F258}" destId="{6533AB1A-93EF-4F00-A4BC-70555288642A}" srcOrd="0" destOrd="0" parTransId="{1E33081F-5227-42E6-8D11-88ADC41EA707}" sibTransId="{EE86BE2C-98B4-459C-B4F6-FE7CFF6411A9}"/>
    <dgm:cxn modelId="{D69E3A85-81CD-46BB-850F-679AB5A02ACA}" srcId="{362A1AC8-87E7-44E1-B860-F5A48AA054D1}" destId="{9C8C29FA-7188-49AD-9D6B-DB270905F258}" srcOrd="3" destOrd="0" parTransId="{6CFABA60-7134-48A8-AD5D-F056AB0E1184}" sibTransId="{02610B9F-EB53-4B83-87A9-E78D4A6F0C36}"/>
    <dgm:cxn modelId="{EB239C8C-94C4-4857-B51E-2AF9BDE3DCA8}" type="presOf" srcId="{FA956EAB-7381-4938-B125-A295DAD224B7}" destId="{E827CA60-2DA5-4454-80CD-3BD859D40189}" srcOrd="0" destOrd="0" presId="urn:microsoft.com/office/officeart/2005/8/layout/chevron2"/>
    <dgm:cxn modelId="{C2DB678E-4A3B-4786-A038-4580AAEBC475}" srcId="{FA956EAB-7381-4938-B125-A295DAD224B7}" destId="{8A2C9C6B-5970-477A-8A1F-715D1C0AC21A}" srcOrd="0" destOrd="0" parTransId="{2D3BCBAD-19AE-499B-B4E4-9DA61BCEA06C}" sibTransId="{3FCD2B54-24CB-4014-B000-AB1A21DCE1A0}"/>
    <dgm:cxn modelId="{64486893-BF73-4121-B9CE-6431697F147D}" type="presOf" srcId="{0ECDA1A8-AF39-464F-8D2D-30588BCEC3E8}" destId="{61DA58FE-49F7-4594-9C6C-0D76B181EDE5}" srcOrd="0" destOrd="0" presId="urn:microsoft.com/office/officeart/2005/8/layout/chevron2"/>
    <dgm:cxn modelId="{CB226DA7-CD6B-408D-B6D9-93995783C562}" type="presOf" srcId="{362A1AC8-87E7-44E1-B860-F5A48AA054D1}" destId="{6FDA1B68-41CD-4964-ABEE-75B3FE154818}" srcOrd="0" destOrd="0" presId="urn:microsoft.com/office/officeart/2005/8/layout/chevron2"/>
    <dgm:cxn modelId="{734AC7BC-B42D-43A4-8F15-AB307E9C6BCF}" type="presOf" srcId="{6533AB1A-93EF-4F00-A4BC-70555288642A}" destId="{F2CAED43-29D5-48F8-A49E-B0A24F266BD7}" srcOrd="0" destOrd="0" presId="urn:microsoft.com/office/officeart/2005/8/layout/chevron2"/>
    <dgm:cxn modelId="{3BB835CA-F25C-4FB4-8428-1F5F5CF07925}" type="presOf" srcId="{7CD40E3D-D9DC-4681-8447-C78DF38F588E}" destId="{EC78BC30-44C1-4A84-AE9E-1B57D2D2C3AC}" srcOrd="0" destOrd="0" presId="urn:microsoft.com/office/officeart/2005/8/layout/chevron2"/>
    <dgm:cxn modelId="{B02748CA-D928-4A62-8624-62915447C0C2}" type="presOf" srcId="{437075BA-17C9-4C5E-98A3-9D21803A6FDF}" destId="{3517AD70-9E0B-4ABF-9645-C69E09FB92BE}" srcOrd="0" destOrd="0" presId="urn:microsoft.com/office/officeart/2005/8/layout/chevron2"/>
    <dgm:cxn modelId="{A86EAF61-EFB4-4B06-B5CC-68C248CC09E3}" type="presParOf" srcId="{6FDA1B68-41CD-4964-ABEE-75B3FE154818}" destId="{A222CB5B-81AD-4966-A542-49321099F827}" srcOrd="0" destOrd="0" presId="urn:microsoft.com/office/officeart/2005/8/layout/chevron2"/>
    <dgm:cxn modelId="{34CCD283-213F-49F2-81C9-8935B02D2026}" type="presParOf" srcId="{A222CB5B-81AD-4966-A542-49321099F827}" destId="{3517AD70-9E0B-4ABF-9645-C69E09FB92BE}" srcOrd="0" destOrd="0" presId="urn:microsoft.com/office/officeart/2005/8/layout/chevron2"/>
    <dgm:cxn modelId="{E56AB2F7-A588-466E-BD7C-21B7A313F567}" type="presParOf" srcId="{A222CB5B-81AD-4966-A542-49321099F827}" destId="{5FC459D8-00C6-4586-BAB2-8C3B83D065B4}" srcOrd="1" destOrd="0" presId="urn:microsoft.com/office/officeart/2005/8/layout/chevron2"/>
    <dgm:cxn modelId="{5556AEF3-8273-442D-B3F9-8F58569E36C2}" type="presParOf" srcId="{6FDA1B68-41CD-4964-ABEE-75B3FE154818}" destId="{905D50EC-8D39-47DD-AA2B-137B200A318A}" srcOrd="1" destOrd="0" presId="urn:microsoft.com/office/officeart/2005/8/layout/chevron2"/>
    <dgm:cxn modelId="{FB7122D1-06DE-43A6-8A84-4F657F68D003}" type="presParOf" srcId="{6FDA1B68-41CD-4964-ABEE-75B3FE154818}" destId="{5F74EC82-170B-4528-B047-648C0A332AB5}" srcOrd="2" destOrd="0" presId="urn:microsoft.com/office/officeart/2005/8/layout/chevron2"/>
    <dgm:cxn modelId="{F1205C81-A12A-430D-A361-C59AB0EE232C}" type="presParOf" srcId="{5F74EC82-170B-4528-B047-648C0A332AB5}" destId="{E827CA60-2DA5-4454-80CD-3BD859D40189}" srcOrd="0" destOrd="0" presId="urn:microsoft.com/office/officeart/2005/8/layout/chevron2"/>
    <dgm:cxn modelId="{660637BA-EDD7-47DD-BD59-D551BCB8EEDE}" type="presParOf" srcId="{5F74EC82-170B-4528-B047-648C0A332AB5}" destId="{BA760C66-3802-4887-8EDB-5477CC36FC7B}" srcOrd="1" destOrd="0" presId="urn:microsoft.com/office/officeart/2005/8/layout/chevron2"/>
    <dgm:cxn modelId="{E6CD0B33-CDDA-4E18-A70D-74B4669E9FE3}" type="presParOf" srcId="{6FDA1B68-41CD-4964-ABEE-75B3FE154818}" destId="{4793B031-489E-4D0E-9E3B-5A7755BDAE3E}" srcOrd="3" destOrd="0" presId="urn:microsoft.com/office/officeart/2005/8/layout/chevron2"/>
    <dgm:cxn modelId="{D8BC8138-6C85-46E6-B426-030A448DE0CC}" type="presParOf" srcId="{6FDA1B68-41CD-4964-ABEE-75B3FE154818}" destId="{1F43F440-9CF9-4BBE-ACE6-9FCEBF78F0D8}" srcOrd="4" destOrd="0" presId="urn:microsoft.com/office/officeart/2005/8/layout/chevron2"/>
    <dgm:cxn modelId="{6BBE70E3-E8CC-4148-9B6F-4BDA9C14406A}" type="presParOf" srcId="{1F43F440-9CF9-4BBE-ACE6-9FCEBF78F0D8}" destId="{EC78BC30-44C1-4A84-AE9E-1B57D2D2C3AC}" srcOrd="0" destOrd="0" presId="urn:microsoft.com/office/officeart/2005/8/layout/chevron2"/>
    <dgm:cxn modelId="{067F888E-6E8A-4523-98F8-7875FD484EED}" type="presParOf" srcId="{1F43F440-9CF9-4BBE-ACE6-9FCEBF78F0D8}" destId="{61DA58FE-49F7-4594-9C6C-0D76B181EDE5}" srcOrd="1" destOrd="0" presId="urn:microsoft.com/office/officeart/2005/8/layout/chevron2"/>
    <dgm:cxn modelId="{5BA786A3-A7DA-4099-8CD4-9DF00D710984}" type="presParOf" srcId="{6FDA1B68-41CD-4964-ABEE-75B3FE154818}" destId="{8BC79473-9FE5-4C6F-816C-17A6C10BF560}" srcOrd="5" destOrd="0" presId="urn:microsoft.com/office/officeart/2005/8/layout/chevron2"/>
    <dgm:cxn modelId="{C573C393-1553-4686-AAF9-0A2685DB20DA}" type="presParOf" srcId="{6FDA1B68-41CD-4964-ABEE-75B3FE154818}" destId="{83A731CD-1745-4EDD-846D-06779C363C8E}" srcOrd="6" destOrd="0" presId="urn:microsoft.com/office/officeart/2005/8/layout/chevron2"/>
    <dgm:cxn modelId="{687B175C-48D4-4A49-A7C2-17847AB0BAE7}" type="presParOf" srcId="{83A731CD-1745-4EDD-846D-06779C363C8E}" destId="{7F687ACA-D3FE-45F8-901D-7747C640612D}" srcOrd="0" destOrd="0" presId="urn:microsoft.com/office/officeart/2005/8/layout/chevron2"/>
    <dgm:cxn modelId="{8697BA36-6B87-403A-9942-8C7C84778BB9}" type="presParOf" srcId="{83A731CD-1745-4EDD-846D-06779C363C8E}" destId="{F2CAED43-29D5-48F8-A49E-B0A24F266BD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7AD70-9E0B-4ABF-9645-C69E09FB92BE}">
      <dsp:nvSpPr>
        <dsp:cNvPr id="0" name=""/>
        <dsp:cNvSpPr/>
      </dsp:nvSpPr>
      <dsp:spPr>
        <a:xfrm rot="5400000">
          <a:off x="-149675" y="151242"/>
          <a:ext cx="997835" cy="69848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</a:t>
          </a:r>
        </a:p>
      </dsp:txBody>
      <dsp:txXfrm rot="-5400000">
        <a:off x="1" y="350810"/>
        <a:ext cx="698485" cy="299350"/>
      </dsp:txXfrm>
    </dsp:sp>
    <dsp:sp modelId="{5FC459D8-00C6-4586-BAB2-8C3B83D065B4}">
      <dsp:nvSpPr>
        <dsp:cNvPr id="0" name=""/>
        <dsp:cNvSpPr/>
      </dsp:nvSpPr>
      <dsp:spPr>
        <a:xfrm rot="5400000">
          <a:off x="4977945" y="-4277894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Importer les données</a:t>
          </a:r>
        </a:p>
      </dsp:txBody>
      <dsp:txXfrm rot="-5400000">
        <a:off x="698485" y="33228"/>
        <a:ext cx="9175852" cy="585269"/>
      </dsp:txXfrm>
    </dsp:sp>
    <dsp:sp modelId="{E827CA60-2DA5-4454-80CD-3BD859D40189}">
      <dsp:nvSpPr>
        <dsp:cNvPr id="0" name=""/>
        <dsp:cNvSpPr/>
      </dsp:nvSpPr>
      <dsp:spPr>
        <a:xfrm rot="5400000">
          <a:off x="-149675" y="998156"/>
          <a:ext cx="997835" cy="6984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2</a:t>
          </a:r>
        </a:p>
      </dsp:txBody>
      <dsp:txXfrm rot="-5400000">
        <a:off x="1" y="1197724"/>
        <a:ext cx="698485" cy="299350"/>
      </dsp:txXfrm>
    </dsp:sp>
    <dsp:sp modelId="{BA760C66-3802-4887-8EDB-5477CC36FC7B}">
      <dsp:nvSpPr>
        <dsp:cNvPr id="0" name=""/>
        <dsp:cNvSpPr/>
      </dsp:nvSpPr>
      <dsp:spPr>
        <a:xfrm rot="5400000">
          <a:off x="4977945" y="-3430979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Configurer la ventilation de la TVA</a:t>
          </a:r>
        </a:p>
      </dsp:txBody>
      <dsp:txXfrm rot="-5400000">
        <a:off x="698485" y="880143"/>
        <a:ext cx="9175852" cy="585269"/>
      </dsp:txXfrm>
    </dsp:sp>
    <dsp:sp modelId="{EC78BC30-44C1-4A84-AE9E-1B57D2D2C3AC}">
      <dsp:nvSpPr>
        <dsp:cNvPr id="0" name=""/>
        <dsp:cNvSpPr/>
      </dsp:nvSpPr>
      <dsp:spPr>
        <a:xfrm rot="5400000">
          <a:off x="-149675" y="1845070"/>
          <a:ext cx="997835" cy="69848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3</a:t>
          </a:r>
        </a:p>
      </dsp:txBody>
      <dsp:txXfrm rot="-5400000">
        <a:off x="1" y="2044638"/>
        <a:ext cx="698485" cy="299350"/>
      </dsp:txXfrm>
    </dsp:sp>
    <dsp:sp modelId="{61DA58FE-49F7-4594-9C6C-0D76B181EDE5}">
      <dsp:nvSpPr>
        <dsp:cNvPr id="0" name=""/>
        <dsp:cNvSpPr/>
      </dsp:nvSpPr>
      <dsp:spPr>
        <a:xfrm rot="5400000">
          <a:off x="4977945" y="-2584065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Analyser le résultat</a:t>
          </a:r>
        </a:p>
      </dsp:txBody>
      <dsp:txXfrm rot="-5400000">
        <a:off x="698485" y="1727057"/>
        <a:ext cx="9175852" cy="585269"/>
      </dsp:txXfrm>
    </dsp:sp>
    <dsp:sp modelId="{7F687ACA-D3FE-45F8-901D-7747C640612D}">
      <dsp:nvSpPr>
        <dsp:cNvPr id="0" name=""/>
        <dsp:cNvSpPr/>
      </dsp:nvSpPr>
      <dsp:spPr>
        <a:xfrm rot="5400000">
          <a:off x="-149675" y="2691984"/>
          <a:ext cx="997835" cy="69848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4</a:t>
          </a:r>
        </a:p>
      </dsp:txBody>
      <dsp:txXfrm rot="-5400000">
        <a:off x="1" y="2891552"/>
        <a:ext cx="698485" cy="299350"/>
      </dsp:txXfrm>
    </dsp:sp>
    <dsp:sp modelId="{F2CAED43-29D5-48F8-A49E-B0A24F266BD7}">
      <dsp:nvSpPr>
        <dsp:cNvPr id="0" name=""/>
        <dsp:cNvSpPr/>
      </dsp:nvSpPr>
      <dsp:spPr>
        <a:xfrm rot="5400000">
          <a:off x="4977945" y="-1737151"/>
          <a:ext cx="648593" cy="920751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6670" rIns="26670" bIns="26670" numCol="1" spcCol="1270" anchor="ctr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4200" kern="1200" dirty="0"/>
            <a:t>Exporter les données (txt, xml, …)</a:t>
          </a:r>
        </a:p>
      </dsp:txBody>
      <dsp:txXfrm rot="-5400000">
        <a:off x="698485" y="2573971"/>
        <a:ext cx="9175852" cy="585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742DAE-CA15-4246-BB54-FC85C0FC80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de programme de comptabilité (Exercice 1)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4A73381-A990-467F-B36E-8B24040DF6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Renaud HENRY</a:t>
            </a:r>
          </a:p>
          <a:p>
            <a:r>
              <a:rPr lang="fr-FR" dirty="0"/>
              <a:t>LE 08 décembre 2018</a:t>
            </a:r>
          </a:p>
        </p:txBody>
      </p:sp>
    </p:spTree>
    <p:extLst>
      <p:ext uri="{BB962C8B-B14F-4D97-AF65-F5344CB8AC3E}">
        <p14:creationId xmlns:p14="http://schemas.microsoft.com/office/powerpoint/2010/main" val="250698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AF331-259E-4300-B489-AFB305AB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Architecture de la solution - Le workflow du programme</a:t>
            </a:r>
          </a:p>
        </p:txBody>
      </p:sp>
      <p:sp>
        <p:nvSpPr>
          <p:cNvPr id="6" name="Organigramme : Disque magnétique 5">
            <a:extLst>
              <a:ext uri="{FF2B5EF4-FFF2-40B4-BE49-F238E27FC236}">
                <a16:creationId xmlns:a16="http://schemas.microsoft.com/office/drawing/2014/main" id="{A8D47330-96E9-4A4A-9978-86F429F2A56A}"/>
              </a:ext>
            </a:extLst>
          </p:cNvPr>
          <p:cNvSpPr/>
          <p:nvPr/>
        </p:nvSpPr>
        <p:spPr>
          <a:xfrm>
            <a:off x="3203951" y="1808629"/>
            <a:ext cx="1564340" cy="217842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Datatable</a:t>
            </a:r>
            <a:endParaRPr lang="fr-FR" dirty="0"/>
          </a:p>
        </p:txBody>
      </p:sp>
      <p:sp>
        <p:nvSpPr>
          <p:cNvPr id="7" name="Organigramme : Carte perforée 6">
            <a:extLst>
              <a:ext uri="{FF2B5EF4-FFF2-40B4-BE49-F238E27FC236}">
                <a16:creationId xmlns:a16="http://schemas.microsoft.com/office/drawing/2014/main" id="{16FB6001-9B1F-4C72-97C7-1C10BD0C30AC}"/>
              </a:ext>
            </a:extLst>
          </p:cNvPr>
          <p:cNvSpPr/>
          <p:nvPr/>
        </p:nvSpPr>
        <p:spPr>
          <a:xfrm>
            <a:off x="500437" y="2164976"/>
            <a:ext cx="1516622" cy="1842247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Fichier</a:t>
            </a:r>
          </a:p>
          <a:p>
            <a:pPr algn="ctr"/>
            <a:r>
              <a:rPr lang="fr-FR" dirty="0"/>
              <a:t>d’entrée</a:t>
            </a:r>
          </a:p>
        </p:txBody>
      </p:sp>
      <p:sp>
        <p:nvSpPr>
          <p:cNvPr id="8" name="Organigramme : Carte perforée 7">
            <a:extLst>
              <a:ext uri="{FF2B5EF4-FFF2-40B4-BE49-F238E27FC236}">
                <a16:creationId xmlns:a16="http://schemas.microsoft.com/office/drawing/2014/main" id="{273CEB39-1BE7-44AA-8A95-F9F1D47910FD}"/>
              </a:ext>
            </a:extLst>
          </p:cNvPr>
          <p:cNvSpPr/>
          <p:nvPr/>
        </p:nvSpPr>
        <p:spPr>
          <a:xfrm>
            <a:off x="9739219" y="1976718"/>
            <a:ext cx="1516622" cy="1842247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Fichier</a:t>
            </a:r>
          </a:p>
          <a:p>
            <a:pPr algn="ctr"/>
            <a:r>
              <a:rPr lang="fr-FR" dirty="0"/>
              <a:t>de sortie</a:t>
            </a:r>
          </a:p>
          <a:p>
            <a:pPr algn="ctr"/>
            <a:r>
              <a:rPr lang="fr-FR" dirty="0"/>
              <a:t>(xml, txt)</a:t>
            </a:r>
          </a:p>
        </p:txBody>
      </p:sp>
      <p:sp>
        <p:nvSpPr>
          <p:cNvPr id="9" name="Organigramme : Alternative 8">
            <a:extLst>
              <a:ext uri="{FF2B5EF4-FFF2-40B4-BE49-F238E27FC236}">
                <a16:creationId xmlns:a16="http://schemas.microsoft.com/office/drawing/2014/main" id="{B702887A-73AE-4B9C-9F97-633AEB235F8E}"/>
              </a:ext>
            </a:extLst>
          </p:cNvPr>
          <p:cNvSpPr/>
          <p:nvPr/>
        </p:nvSpPr>
        <p:spPr>
          <a:xfrm>
            <a:off x="2088776" y="5543082"/>
            <a:ext cx="8063753" cy="100852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Manipulation des données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3BD8DE24-337F-4ADC-9F7D-DC86B4A64EE1}"/>
              </a:ext>
            </a:extLst>
          </p:cNvPr>
          <p:cNvSpPr/>
          <p:nvPr/>
        </p:nvSpPr>
        <p:spPr>
          <a:xfrm>
            <a:off x="2218765" y="2689411"/>
            <a:ext cx="832786" cy="6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1a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36ADB9F9-9544-4FC6-81CE-61E401607994}"/>
              </a:ext>
            </a:extLst>
          </p:cNvPr>
          <p:cNvSpPr/>
          <p:nvPr/>
        </p:nvSpPr>
        <p:spPr>
          <a:xfrm>
            <a:off x="8615082" y="2619608"/>
            <a:ext cx="770964" cy="6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2" name="Flèche : double flèche verticale 11">
            <a:extLst>
              <a:ext uri="{FF2B5EF4-FFF2-40B4-BE49-F238E27FC236}">
                <a16:creationId xmlns:a16="http://schemas.microsoft.com/office/drawing/2014/main" id="{8F7FCD40-331C-4392-A486-5F94B500E618}"/>
              </a:ext>
            </a:extLst>
          </p:cNvPr>
          <p:cNvSpPr/>
          <p:nvPr/>
        </p:nvSpPr>
        <p:spPr>
          <a:xfrm>
            <a:off x="7146645" y="3818029"/>
            <a:ext cx="712694" cy="15553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" name="Organigramme : Bande perforée 2">
            <a:extLst>
              <a:ext uri="{FF2B5EF4-FFF2-40B4-BE49-F238E27FC236}">
                <a16:creationId xmlns:a16="http://schemas.microsoft.com/office/drawing/2014/main" id="{C57B6A41-A2A3-4002-BAA3-8D640119D9B3}"/>
              </a:ext>
            </a:extLst>
          </p:cNvPr>
          <p:cNvSpPr/>
          <p:nvPr/>
        </p:nvSpPr>
        <p:spPr>
          <a:xfrm>
            <a:off x="6400800" y="2038537"/>
            <a:ext cx="1909482" cy="1610752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Objets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8E46053B-F80E-4288-809F-29A823F06235}"/>
              </a:ext>
            </a:extLst>
          </p:cNvPr>
          <p:cNvSpPr/>
          <p:nvPr/>
        </p:nvSpPr>
        <p:spPr>
          <a:xfrm>
            <a:off x="4920691" y="2689411"/>
            <a:ext cx="1126936" cy="676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39671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252E5-C29F-466A-911F-F6B41F78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74A89B-F942-46A9-8B6B-38D5A81FF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Objectifs</a:t>
            </a:r>
          </a:p>
          <a:p>
            <a:r>
              <a:rPr lang="fr-FR" dirty="0"/>
              <a:t>Exercice 1 :</a:t>
            </a:r>
          </a:p>
          <a:p>
            <a:pPr lvl="1"/>
            <a:r>
              <a:rPr lang="fr-FR" dirty="0"/>
              <a:t>Explications</a:t>
            </a:r>
          </a:p>
          <a:p>
            <a:pPr lvl="1"/>
            <a:r>
              <a:rPr lang="fr-FR" dirty="0"/>
              <a:t>Consignes</a:t>
            </a:r>
          </a:p>
          <a:p>
            <a:pPr lvl="1"/>
            <a:r>
              <a:rPr lang="fr-FR" dirty="0"/>
              <a:t>Résultats Attendus</a:t>
            </a:r>
          </a:p>
          <a:p>
            <a:r>
              <a:rPr lang="fr-FR" dirty="0"/>
              <a:t>Architecture de la solution</a:t>
            </a:r>
          </a:p>
          <a:p>
            <a:pPr lvl="1"/>
            <a:r>
              <a:rPr lang="fr-FR" dirty="0"/>
              <a:t>Le workflow de l’utilisateur</a:t>
            </a:r>
          </a:p>
          <a:p>
            <a:pPr lvl="1"/>
            <a:r>
              <a:rPr lang="fr-FR" dirty="0"/>
              <a:t>Le workflow du programme</a:t>
            </a:r>
          </a:p>
          <a:p>
            <a:pPr lvl="1"/>
            <a:r>
              <a:rPr lang="fr-FR" dirty="0"/>
              <a:t>Justification</a:t>
            </a:r>
          </a:p>
        </p:txBody>
      </p:sp>
    </p:spTree>
    <p:extLst>
      <p:ext uri="{BB962C8B-B14F-4D97-AF65-F5344CB8AC3E}">
        <p14:creationId xmlns:p14="http://schemas.microsoft.com/office/powerpoint/2010/main" val="3582867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6FE6AC-2244-48FB-8ACC-C05B4ADF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8A5C7C-E458-41EB-A7CB-B71D5FF6A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Valider les acquis des candidats</a:t>
            </a:r>
          </a:p>
          <a:p>
            <a:r>
              <a:rPr lang="fr-FR" dirty="0"/>
              <a:t>Connaitre le processus intellectuel de candidat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880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40D1A0-FA00-404E-8F08-F3B797C9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Exercice 1- Explications 1/3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930CC0-4009-41A9-8536-A42CBF24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3" y="2161067"/>
            <a:ext cx="5681486" cy="264189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3E9A34-8645-4B28-9423-7787520DC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On reçoit un fichier texte (fichier test.txt joint) contenant des écritures comptables selon le format à coté.</a:t>
            </a:r>
          </a:p>
          <a:p>
            <a:r>
              <a:rPr lang="fr-FR" dirty="0"/>
              <a:t>Ce fichier contient 2 pièces comptables (123456 et 123457) Chaque pièce contient des écritures générales (</a:t>
            </a:r>
            <a:r>
              <a:rPr lang="fr-FR" dirty="0" err="1"/>
              <a:t>TypeCompta</a:t>
            </a:r>
            <a:r>
              <a:rPr lang="fr-FR" dirty="0"/>
              <a:t>=0) sur plusieurs comptes de produits (comptes 60*), un compte de TVA (comptes 44*) et un compte de tiers (comptes 40*). Les écritures sur les comptes de produits (comptes 60*) peuvent être ventilées sur un ou plusieurs comptes analytiques (</a:t>
            </a:r>
            <a:r>
              <a:rPr lang="fr-FR" dirty="0" err="1"/>
              <a:t>TypeCompta</a:t>
            </a:r>
            <a:r>
              <a:rPr lang="fr-FR" dirty="0"/>
              <a:t>=1). Les écritures analytiques suivent immédiatement l’écriture générale à laquelle elles sont rattachées.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663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4D5D7-EBC6-4BD1-8FE6-E77D4859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Explications 2/3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F3BAD-6FD9-4A51-9579-8882A5DD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fr-FR" dirty="0"/>
          </a:p>
          <a:p>
            <a:r>
              <a:rPr lang="fr-FR" dirty="0"/>
              <a:t> La première ligne du fichier contient le nom des colonnes et ne sert qu’au programme d’importation comptable. En détail, les pièces se composent ainsi : </a:t>
            </a:r>
          </a:p>
          <a:p>
            <a:r>
              <a:rPr lang="fr-FR" dirty="0"/>
              <a:t>Pièce 123456</a:t>
            </a:r>
          </a:p>
          <a:p>
            <a:pPr lvl="1"/>
            <a:r>
              <a:rPr lang="fr-FR" dirty="0"/>
              <a:t>Ecriture produit de 1000 sur le compte 6021161, ventilée en analytique par :</a:t>
            </a:r>
          </a:p>
          <a:p>
            <a:pPr lvl="2"/>
            <a:r>
              <a:rPr lang="fr-FR" dirty="0"/>
              <a:t>Ecriture analytique de 1000 sur le compte 1209104MZZZZ</a:t>
            </a:r>
          </a:p>
          <a:p>
            <a:pPr lvl="1"/>
            <a:r>
              <a:rPr lang="fr-FR" dirty="0"/>
              <a:t>Ecriture produit de 2000 sur le compte 6021278, ventilée en analytique par :</a:t>
            </a:r>
          </a:p>
          <a:p>
            <a:pPr lvl="2"/>
            <a:r>
              <a:rPr lang="fr-FR" dirty="0"/>
              <a:t>Ecriture analytique de 1500 sur le compte 1709148V0002</a:t>
            </a:r>
          </a:p>
          <a:p>
            <a:pPr lvl="2"/>
            <a:r>
              <a:rPr lang="fr-FR" dirty="0"/>
              <a:t>Ecriture analytique de 500 sur le compte 1709245V0015</a:t>
            </a:r>
          </a:p>
          <a:p>
            <a:pPr lvl="1"/>
            <a:r>
              <a:rPr lang="fr-FR" dirty="0"/>
              <a:t>Ecriture TVA de 570 sur le compte 4452000</a:t>
            </a:r>
          </a:p>
          <a:p>
            <a:pPr lvl="1"/>
            <a:r>
              <a:rPr lang="fr-FR" dirty="0"/>
              <a:t>Ecriture tiers de 3570 sur le compte 4011026</a:t>
            </a:r>
          </a:p>
        </p:txBody>
      </p:sp>
    </p:spTree>
    <p:extLst>
      <p:ext uri="{BB962C8B-B14F-4D97-AF65-F5344CB8AC3E}">
        <p14:creationId xmlns:p14="http://schemas.microsoft.com/office/powerpoint/2010/main" val="77125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24D5D7-EBC6-4BD1-8FE6-E77D4859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Explications 3/3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F3BAD-6FD9-4A51-9579-8882A5DD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fr-FR" dirty="0"/>
          </a:p>
          <a:p>
            <a:r>
              <a:rPr lang="fr-FR" dirty="0"/>
              <a:t> La première ligne du fichier contient le nom des colonnes et ne sert qu’au programme d’importation comptable. En détail, les pièces se composent ainsi : </a:t>
            </a:r>
          </a:p>
          <a:p>
            <a:r>
              <a:rPr lang="fr-FR" dirty="0"/>
              <a:t>Pièce 123457</a:t>
            </a:r>
          </a:p>
          <a:p>
            <a:pPr lvl="1"/>
            <a:r>
              <a:rPr lang="fr-FR" dirty="0"/>
              <a:t>Ecriture produit de 2500 sur le compte 6021151, ventilée en analytique par :</a:t>
            </a:r>
          </a:p>
          <a:p>
            <a:pPr lvl="2"/>
            <a:r>
              <a:rPr lang="fr-FR" dirty="0"/>
              <a:t>Ecriture analytique de 1200 sur le compte 1209201M0001</a:t>
            </a:r>
          </a:p>
          <a:p>
            <a:pPr lvl="2"/>
            <a:r>
              <a:rPr lang="fr-FR" dirty="0"/>
              <a:t>Ecriture analytique de 800 sur le compte 1209104MZZZZ</a:t>
            </a:r>
          </a:p>
          <a:p>
            <a:pPr lvl="2"/>
            <a:r>
              <a:rPr lang="fr-FR" dirty="0"/>
              <a:t>Ecriture analytique de 500 sur le compte 1209127X1102</a:t>
            </a:r>
          </a:p>
          <a:p>
            <a:pPr lvl="1"/>
            <a:r>
              <a:rPr lang="fr-FR" dirty="0"/>
              <a:t>Ecriture produit de 750 sur le compte 6021328, ventilée en analytique par :</a:t>
            </a:r>
          </a:p>
          <a:p>
            <a:pPr lvl="2"/>
            <a:r>
              <a:rPr lang="fr-FR" dirty="0"/>
              <a:t>Ecriture analytique de 250 sur le compte 1709148V0027</a:t>
            </a:r>
          </a:p>
          <a:p>
            <a:pPr lvl="2"/>
            <a:r>
              <a:rPr lang="fr-FR" dirty="0"/>
              <a:t>Ecriture analytique de 500 sur le compte 1709245V0015 </a:t>
            </a:r>
          </a:p>
          <a:p>
            <a:pPr lvl="1"/>
            <a:r>
              <a:rPr lang="fr-FR" dirty="0"/>
              <a:t>Ecriture TVA de 618 sur le compte 4452005</a:t>
            </a:r>
          </a:p>
          <a:p>
            <a:pPr lvl="1"/>
            <a:r>
              <a:rPr lang="fr-FR" dirty="0"/>
              <a:t>Ecriture tiers de 3868 sur le compte 4011120</a:t>
            </a:r>
          </a:p>
        </p:txBody>
      </p:sp>
    </p:spTree>
    <p:extLst>
      <p:ext uri="{BB962C8B-B14F-4D97-AF65-F5344CB8AC3E}">
        <p14:creationId xmlns:p14="http://schemas.microsoft.com/office/powerpoint/2010/main" val="33153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EB41E-1FC5-4DCA-87D7-F5DC3557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Consignes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3B4B22-92C9-4D0E-951F-76A335C30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Notre client nous demande de soustraire 4 pourcent du montant de la TVA (comptes 44*) et de reporter ce montant sur les lignes de produit (comptes 60*), au prorata du montant de chacune de ces lignes. Le montant reporté sur une ligne de produit est, à son tour, reporté sur les lignes analytiques correspondantes (</a:t>
            </a:r>
            <a:r>
              <a:rPr lang="fr-FR" dirty="0" err="1"/>
              <a:t>TypeCompta</a:t>
            </a:r>
            <a:r>
              <a:rPr lang="fr-FR" dirty="0"/>
              <a:t>=1) au prorata du montant de chacune de ces lignes analytiques. Les montants sont arrondis au plus proche, il n’y a pas de décimales.</a:t>
            </a:r>
          </a:p>
        </p:txBody>
      </p:sp>
    </p:spTree>
    <p:extLst>
      <p:ext uri="{BB962C8B-B14F-4D97-AF65-F5344CB8AC3E}">
        <p14:creationId xmlns:p14="http://schemas.microsoft.com/office/powerpoint/2010/main" val="156887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C7A277-9C8B-411F-A6B5-B01138B5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1- Résultats Attendus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FB60E-D454-4E29-9A2A-B1C116BE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92083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On doit obtenir le résultat suivant (les espaces ne sont pas significatifs, c’est juste pour une meilleure visibilité)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9BC21F-4562-4A67-B0A2-CD3EF0F63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50" y="3170326"/>
            <a:ext cx="7931348" cy="35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4D399F-9E52-4045-BA9D-C16F0B45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Architecture de la solution - Le workflow de l’utilisateur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FE79207-38AD-4808-B2D3-9D97049C3B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12245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679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564</Words>
  <Application>Microsoft Office PowerPoint</Application>
  <PresentationFormat>Grand écran</PresentationFormat>
  <Paragraphs>69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Architecture de programme de comptabilité (Exercice 1)</vt:lpstr>
      <vt:lpstr>Sommaire</vt:lpstr>
      <vt:lpstr>Objectifs</vt:lpstr>
      <vt:lpstr>Exercice 1- Explications 1/3</vt:lpstr>
      <vt:lpstr>Exercice 1- Explications 2/3</vt:lpstr>
      <vt:lpstr>Exercice 1- Explications 3/3</vt:lpstr>
      <vt:lpstr>Exercice 1- Consignes</vt:lpstr>
      <vt:lpstr>Exercice 1- Résultats Attendus</vt:lpstr>
      <vt:lpstr>Architecture de la solution - Le workflow de l’utilisateur</vt:lpstr>
      <vt:lpstr>Architecture de la solution - Le workflow du programme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 programme de comptabilité (Exercice 1)</dc:title>
  <dc:creator>Renaud Henry</dc:creator>
  <cp:lastModifiedBy>Renaud Henry</cp:lastModifiedBy>
  <cp:revision>1</cp:revision>
  <dcterms:created xsi:type="dcterms:W3CDTF">2018-12-08T02:28:29Z</dcterms:created>
  <dcterms:modified xsi:type="dcterms:W3CDTF">2018-12-09T15:25:12Z</dcterms:modified>
</cp:coreProperties>
</file>